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0" r:id="rId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7967"/>
    <a:srgbClr val="73AFB6"/>
    <a:srgbClr val="DEECEE"/>
    <a:srgbClr val="964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7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D62A8-630D-49FE-8AB8-3E494186A77F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E6665-3B66-432D-98D5-507DDEA0A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56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A346C-77D2-47C1-B337-C10E050159A0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A9A1D-83F4-4862-AC71-EF50ECCE76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404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521323-6CA6-4F74-A786-C35EE3B1A7CE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28A094-81E6-4042-B6FB-0B226BAF18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6183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2BDF4-1B00-40E1-9762-29A7540BEEA1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7781A-0079-4785-8F8B-7C67425AA1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7603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8AF7C-7E52-4B16-9FB0-C4C04ACDB1B5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6C84F-C697-477F-8B4C-6103F6E638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6355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C50CF-96C7-47A3-81E1-908EF9F39BE0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4C9DB-0C53-4E44-96BE-CEC876673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93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AD190-594D-4BF4-AF65-576B2F26DC3D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C71F3-FA3A-4591-88FB-531733E3E2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619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2D94B-F65B-4760-B08E-EC0F73E40973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0FA9-F652-453A-AAF4-4995F1289C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457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125665-45A8-4DB6-9A0E-ABF3E537D3B7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4CF2F-64BC-4FBF-BB32-806B58177D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910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5E316-8CB9-4117-92B5-C07180DF7503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CEDDE-5438-4F10-9CD3-10D2E5D33A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81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C7CA6B-C1BB-4F80-958E-6511B92DF888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D41CB-801C-4EB9-AB20-D381408E25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594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98379-BBD9-43F6-9D4C-D11140C772B3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1175B-AFA5-43A0-BFFE-7CF085FED9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7500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F37B08-5A29-4A73-AC61-04E866A9B206}" type="datetimeFigureOut">
              <a:rPr lang="en-US"/>
              <a:pPr>
                <a:defRPr/>
              </a:pPr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0DD8A3C-2E2A-43FF-A410-B36BD80BA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C0CF7-C010-80B7-9628-81D039466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blue circle&#10;&#10;AI-generated content may be incorrect.">
            <a:extLst>
              <a:ext uri="{FF2B5EF4-FFF2-40B4-BE49-F238E27FC236}">
                <a16:creationId xmlns:a16="http://schemas.microsoft.com/office/drawing/2014/main" id="{2CE679DD-15D5-D39C-68B8-10F6B8AC20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" y="0"/>
            <a:ext cx="12188389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D6FECC5-F1EE-6662-C32C-4E31432D37D1}"/>
              </a:ext>
            </a:extLst>
          </p:cNvPr>
          <p:cNvSpPr/>
          <p:nvPr/>
        </p:nvSpPr>
        <p:spPr>
          <a:xfrm>
            <a:off x="0" y="5529263"/>
            <a:ext cx="12188389" cy="1328736"/>
          </a:xfrm>
          <a:prstGeom prst="rect">
            <a:avLst/>
          </a:prstGeom>
          <a:solidFill>
            <a:srgbClr val="73AFB6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E359F9-E996-8F14-67B7-2BB9ADEEFEC9}"/>
              </a:ext>
            </a:extLst>
          </p:cNvPr>
          <p:cNvSpPr txBox="1">
            <a:spLocks/>
          </p:cNvSpPr>
          <p:nvPr/>
        </p:nvSpPr>
        <p:spPr bwMode="auto">
          <a:xfrm>
            <a:off x="2748794" y="2009955"/>
            <a:ext cx="9193646" cy="288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rgbClr val="8A7967"/>
                </a:solidFill>
              </a:rPr>
              <a:t>17</a:t>
            </a:r>
            <a:r>
              <a:rPr lang="en-US" sz="3200" b="1" baseline="30000" dirty="0">
                <a:solidFill>
                  <a:srgbClr val="8A7967"/>
                </a:solidFill>
              </a:rPr>
              <a:t>th</a:t>
            </a:r>
            <a:r>
              <a:rPr lang="en-US" sz="3200" b="1" dirty="0">
                <a:solidFill>
                  <a:srgbClr val="8A7967"/>
                </a:solidFill>
              </a:rPr>
              <a:t> Swedish Conference on Ultra-Early Intervention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3200" b="1" dirty="0">
              <a:solidFill>
                <a:srgbClr val="8A7967"/>
              </a:solidFill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8A7967"/>
                </a:solidFill>
                <a:latin typeface="+mn-lt"/>
              </a:rPr>
              <a:t>Infant- and Family-Centered Developmental Care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8A7967"/>
                </a:solidFill>
                <a:latin typeface="+mn-lt"/>
              </a:rPr>
              <a:t> for every newborn everywhere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b="1" i="1" dirty="0">
                <a:solidFill>
                  <a:srgbClr val="8A7967"/>
                </a:solidFill>
                <a:latin typeface="+mn-lt"/>
              </a:rPr>
              <a:t>A Global Perspective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3200" b="1" i="1" dirty="0">
              <a:solidFill>
                <a:srgbClr val="8A7967"/>
              </a:solidFill>
              <a:latin typeface="+mn-lt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rgbClr val="8A7967"/>
                </a:solidFill>
                <a:latin typeface="+mn-lt"/>
              </a:rPr>
              <a:t>Online March 12, 2027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3200" dirty="0">
              <a:solidFill>
                <a:srgbClr val="8A7967"/>
              </a:solidFill>
              <a:latin typeface="+mn-lt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dirty="0">
                <a:solidFill>
                  <a:srgbClr val="8A7967"/>
                </a:solidFill>
                <a:latin typeface="+mn-lt"/>
              </a:rPr>
              <a:t>Speakers: Nathalie </a:t>
            </a:r>
            <a:r>
              <a:rPr lang="en-US" sz="2000" dirty="0" err="1">
                <a:solidFill>
                  <a:srgbClr val="8A7967"/>
                </a:solidFill>
                <a:latin typeface="+mn-lt"/>
              </a:rPr>
              <a:t>Charpak</a:t>
            </a:r>
            <a:r>
              <a:rPr lang="en-US" sz="2000" dirty="0">
                <a:solidFill>
                  <a:srgbClr val="8A7967"/>
                </a:solidFill>
                <a:latin typeface="+mn-lt"/>
              </a:rPr>
              <a:t>, Harish </a:t>
            </a:r>
            <a:r>
              <a:rPr lang="en-US" sz="2000" dirty="0" err="1">
                <a:solidFill>
                  <a:srgbClr val="8A7967"/>
                </a:solidFill>
                <a:latin typeface="+mn-lt"/>
              </a:rPr>
              <a:t>Chellani</a:t>
            </a:r>
            <a:r>
              <a:rPr lang="en-US" sz="2000" dirty="0">
                <a:solidFill>
                  <a:srgbClr val="8A7967"/>
                </a:solidFill>
                <a:latin typeface="+mn-lt"/>
              </a:rPr>
              <a:t>, Graciella Basso, 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dirty="0">
                <a:solidFill>
                  <a:srgbClr val="8A7967"/>
                </a:solidFill>
                <a:latin typeface="+mn-lt"/>
              </a:rPr>
              <a:t>Christina Tischer and more!</a:t>
            </a:r>
          </a:p>
          <a:p>
            <a:pPr algn="ctr" eaLnBrk="1" fontAlgn="auto" hangingPunct="1">
              <a:spcAft>
                <a:spcPts val="0"/>
              </a:spcAft>
              <a:defRPr/>
            </a:pPr>
            <a:endParaRPr lang="en-US" sz="2000" dirty="0">
              <a:solidFill>
                <a:srgbClr val="8A7967"/>
              </a:solidFill>
              <a:latin typeface="+mn-lt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000" dirty="0">
                <a:solidFill>
                  <a:srgbClr val="8A7967"/>
                </a:solidFill>
                <a:latin typeface="+mn-lt"/>
              </a:rPr>
              <a:t>Registrations will open in December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124348A-1337-1B1F-02F8-383D6DBD72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03"/>
          <a:stretch>
            <a:fillRect/>
          </a:stretch>
        </p:blipFill>
        <p:spPr>
          <a:xfrm>
            <a:off x="7516210" y="60100"/>
            <a:ext cx="4426230" cy="111458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3CEFF8E-58BE-B33A-AF79-F1F4DE1816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r="10799"/>
          <a:stretch>
            <a:fillRect/>
          </a:stretch>
        </p:blipFill>
        <p:spPr>
          <a:xfrm>
            <a:off x="165538" y="1729332"/>
            <a:ext cx="2583256" cy="3041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201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7480</TotalTime>
  <Words>45</Words>
  <Application>Microsoft Office PowerPoint</Application>
  <PresentationFormat>Bredbild</PresentationFormat>
  <Paragraphs>12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Office Theme</vt:lpstr>
      <vt:lpstr>PowerPoint-presentation</vt:lpstr>
    </vt:vector>
  </TitlesOfParts>
  <Company>BOSTON CHILDREN'S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Kosta, Sandra</dc:creator>
  <cp:lastModifiedBy>Helena Wiklund</cp:lastModifiedBy>
  <cp:revision>134</cp:revision>
  <dcterms:created xsi:type="dcterms:W3CDTF">2020-10-14T12:07:22Z</dcterms:created>
  <dcterms:modified xsi:type="dcterms:W3CDTF">2026-10-30T13:55:51Z</dcterms:modified>
</cp:coreProperties>
</file>